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61" r:id="rId4"/>
    <p:sldId id="258" r:id="rId5"/>
    <p:sldId id="260" r:id="rId6"/>
    <p:sldId id="256" r:id="rId7"/>
    <p:sldId id="262" r:id="rId8"/>
    <p:sldId id="264" r:id="rId9"/>
    <p:sldId id="265" r:id="rId10"/>
    <p:sldId id="266" r:id="rId11"/>
    <p:sldId id="268" r:id="rId12"/>
    <p:sldId id="271" r:id="rId13"/>
    <p:sldId id="263" r:id="rId14"/>
    <p:sldId id="270" r:id="rId15"/>
    <p:sldId id="267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03D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73401-16AD-440F-8687-7ECAA0928E5F}" type="datetimeFigureOut">
              <a:rPr lang="en-US" smtClean="0"/>
              <a:pPr/>
              <a:t>8/30/2009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8BE37-255B-4C9A-BFE6-8A3F58819C3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976D-0331-4AC6-8F5F-02BD750B9640}" type="datetimeFigureOut">
              <a:rPr lang="pt-BR" smtClean="0"/>
              <a:pPr/>
              <a:t>30/08/2009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media.strategywiki.org/images/6/6b/Mega_Bomberman_-_Detonator.PNG" TargetMode="External"/><Relationship Id="rId18" Type="http://schemas.openxmlformats.org/officeDocument/2006/relationships/image" Target="../media/image16.png"/><Relationship Id="rId3" Type="http://schemas.openxmlformats.org/officeDocument/2006/relationships/hyperlink" Target="http://media.strategywiki.org/images/d/d5/Mega_Bomberman_-_Bomb.PNG" TargetMode="External"/><Relationship Id="rId7" Type="http://schemas.openxmlformats.org/officeDocument/2006/relationships/hyperlink" Target="http://media.strategywiki.org/images/9/93/Mega_Bomberman_-_Kick.PNG" TargetMode="External"/><Relationship Id="rId12" Type="http://schemas.openxmlformats.org/officeDocument/2006/relationships/image" Target="../media/image13.png"/><Relationship Id="rId17" Type="http://schemas.openxmlformats.org/officeDocument/2006/relationships/hyperlink" Target="http://media.strategywiki.org/images/c/cf/Mega_Bomberman_-_Sandal.PNG" TargetMode="Externa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://media.strategywiki.org/images/3/36/Mega_Bomberman_-_Skate.PNG" TargetMode="External"/><Relationship Id="rId5" Type="http://schemas.openxmlformats.org/officeDocument/2006/relationships/hyperlink" Target="http://media.strategywiki.org/images/3/3c/Mega_Bomberman_-_Flame.PNG" TargetMode="External"/><Relationship Id="rId15" Type="http://schemas.openxmlformats.org/officeDocument/2006/relationships/hyperlink" Target="http://media.strategywiki.org/images/6/60/Mega_Bomberman_-_Heart.PNG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://media.strategywiki.org/images/5/59/Mega_Bomberman_-_Tribomb.PNG" TargetMode="External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freewebs.com/sb-dub/bomberman_log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857628"/>
            <a:ext cx="8892121" cy="2285992"/>
          </a:xfrm>
          <a:prstGeom prst="rect">
            <a:avLst/>
          </a:prstGeom>
          <a:noFill/>
        </p:spPr>
      </p:pic>
      <p:pic>
        <p:nvPicPr>
          <p:cNvPr id="4102" name="Picture 6" descr="C:\Users\aryadne\Desktop\Yuiti\UEL - 2009\Técnicas de Programação\JOGO - 2º bimestre\Slide\bomberman1f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52402"/>
            <a:ext cx="3009900" cy="3562350"/>
          </a:xfrm>
          <a:prstGeom prst="rect">
            <a:avLst/>
          </a:prstGeom>
          <a:noFill/>
        </p:spPr>
      </p:pic>
      <p:pic>
        <p:nvPicPr>
          <p:cNvPr id="4104" name="Picture 8" descr="http://3.bp.blogspot.com/_YqM2pLl6WBs/SSwL2RbD-jI/AAAAAAAABEc/7DbMnoyyxZk/s400/uel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52716" y="142852"/>
            <a:ext cx="3891184" cy="1214446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3357554" y="1571612"/>
            <a:ext cx="5572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Técnicas de Programação A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Professora Jandira </a:t>
            </a:r>
            <a:r>
              <a:rPr lang="pt-BR" dirty="0" err="1" smtClean="0">
                <a:latin typeface="Arial" pitchFamily="34" charset="0"/>
                <a:cs typeface="Arial" pitchFamily="34" charset="0"/>
              </a:rPr>
              <a:t>Guenka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Palmas</a:t>
            </a:r>
          </a:p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ERNESTO YUITI SAITO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HAYATO FUJII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MARCOS OKAMURA RODRIGUES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215338" y="635795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Arial" pitchFamily="34" charset="0"/>
                <a:cs typeface="Arial" pitchFamily="34" charset="0"/>
              </a:rPr>
              <a:t>2009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80"/>
                            </p:stCondLst>
                            <p:childTnLst>
                              <p:par>
                                <p:cTn id="1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3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230"/>
                            </p:stCondLst>
                            <p:childTnLst>
                              <p:par>
                                <p:cTn id="28" presetID="3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1928810"/>
            <a:ext cx="4929190" cy="492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/>
          <a:lstStyle/>
          <a:p>
            <a:r>
              <a:rPr lang="pt-BR" dirty="0" smtClean="0"/>
              <a:t>Músicas:</a:t>
            </a:r>
          </a:p>
          <a:p>
            <a:endParaRPr lang="pt-BR" dirty="0" smtClean="0"/>
          </a:p>
          <a:p>
            <a:pPr lvl="2"/>
            <a:r>
              <a:rPr lang="pt-BR" dirty="0" smtClean="0"/>
              <a:t>BOSS – “Angel Attack”</a:t>
            </a:r>
          </a:p>
          <a:p>
            <a:pPr lvl="2"/>
            <a:r>
              <a:rPr lang="pt-BR" dirty="0" smtClean="0"/>
              <a:t>ABERTURA – “Overture”</a:t>
            </a:r>
          </a:p>
          <a:p>
            <a:pPr lvl="2"/>
            <a:r>
              <a:rPr lang="pt-BR" dirty="0" smtClean="0"/>
              <a:t>STAGE 0 – “Oh So Tired”</a:t>
            </a:r>
          </a:p>
          <a:p>
            <a:pPr lvl="2"/>
            <a:r>
              <a:rPr lang="pt-BR" dirty="0" smtClean="0"/>
              <a:t>STAGE 1 – “Head in the Clouds”</a:t>
            </a:r>
          </a:p>
          <a:p>
            <a:pPr lvl="2"/>
            <a:r>
              <a:rPr lang="pt-BR" dirty="0" smtClean="0"/>
              <a:t>STAGE 2 – “Catch-22”</a:t>
            </a:r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0"/>
            <a:ext cx="7786710" cy="685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0"/>
            <a:ext cx="7643866" cy="6825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682" y="-1"/>
            <a:ext cx="8132722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4470" y="3967178"/>
            <a:ext cx="2504852" cy="289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1611"/>
            <a:ext cx="3448228" cy="528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8259" y="1643050"/>
            <a:ext cx="3295742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tângulo 9"/>
          <p:cNvSpPr/>
          <p:nvPr/>
        </p:nvSpPr>
        <p:spPr>
          <a:xfrm>
            <a:off x="2786050" y="428604"/>
            <a:ext cx="4544835" cy="147732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perspectiveHeroicExtremeRightFacing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pt-BR" sz="9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Dúvidas?</a:t>
            </a:r>
            <a:endParaRPr lang="pt-BR" sz="9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571868" y="2594614"/>
            <a:ext cx="2236510" cy="147732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pt-BR" sz="90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Fim</a:t>
            </a:r>
            <a:endParaRPr lang="pt-BR" sz="9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decel="100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xit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ryadne\Desktop\Yuiti\UEL - 2009\Técnicas de Programação\JOGO - 2º bimestre\Slide\0811_0a.jpg"/>
          <p:cNvPicPr>
            <a:picLocks noChangeAspect="1" noChangeArrowheads="1"/>
          </p:cNvPicPr>
          <p:nvPr/>
        </p:nvPicPr>
        <p:blipFill>
          <a:blip r:embed="rId2">
            <a:lum bright="40000" contrast="-50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554683"/>
          </a:xfrm>
        </p:spPr>
        <p:txBody>
          <a:bodyPr/>
          <a:lstStyle/>
          <a:p>
            <a:pPr algn="just"/>
            <a:endParaRPr lang="pt-BR" b="1" i="1" dirty="0" smtClean="0">
              <a:latin typeface="Arial" pitchFamily="34" charset="0"/>
              <a:cs typeface="Arial" pitchFamily="34" charset="0"/>
            </a:endParaRPr>
          </a:p>
          <a:p>
            <a:pPr algn="just"/>
            <a:endParaRPr lang="pt-BR" b="1" i="1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b="1" i="1" dirty="0" err="1" smtClean="0">
                <a:latin typeface="Arial" pitchFamily="34" charset="0"/>
                <a:cs typeface="Arial" pitchFamily="34" charset="0"/>
              </a:rPr>
              <a:t>Bomberman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é um jogo de estratégia desenvolvido pela </a:t>
            </a:r>
            <a:r>
              <a:rPr lang="pt-BR" i="1" dirty="0" smtClean="0">
                <a:latin typeface="Arial" pitchFamily="34" charset="0"/>
                <a:cs typeface="Arial" pitchFamily="34" charset="0"/>
              </a:rPr>
              <a:t>Hudson </a:t>
            </a:r>
            <a:r>
              <a:rPr lang="pt-BR" i="1" dirty="0" err="1" smtClean="0">
                <a:latin typeface="Arial" pitchFamily="34" charset="0"/>
                <a:cs typeface="Arial" pitchFamily="34" charset="0"/>
              </a:rPr>
              <a:t>Soft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. O jogo original foi lançado em 1983 e novos jogos da série ainda continuam a ser lançados. Hoje, </a:t>
            </a:r>
            <a:r>
              <a:rPr lang="pt-BR" i="1" dirty="0" err="1" smtClean="0">
                <a:latin typeface="Arial" pitchFamily="34" charset="0"/>
                <a:cs typeface="Arial" pitchFamily="34" charset="0"/>
              </a:rPr>
              <a:t>Bomberman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estrela em mais de 60 jogos diferentes.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2408" y="6072207"/>
            <a:ext cx="4201592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583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7620" y="0"/>
            <a:ext cx="4829180" cy="92867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Jogabilidade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86182" y="928670"/>
            <a:ext cx="5214974" cy="592933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sz="2200" dirty="0" smtClean="0">
                <a:latin typeface="Arial" pitchFamily="34" charset="0"/>
                <a:cs typeface="Arial" pitchFamily="34" charset="0"/>
              </a:rPr>
              <a:t>	O objetivo principal, em todos os jogos da série, é completar as fases depositando bombas em ordens e lugares estratégicos para destruir obstáculos e inimigos. Ao explodir, uma bomba pode:</a:t>
            </a:r>
          </a:p>
          <a:p>
            <a:pPr algn="just">
              <a:buNone/>
            </a:pPr>
            <a:endParaRPr lang="pt-BR" sz="12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Detonar outras bombas;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Destruir ou ferir inimigos ou obstáculos;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Destruir o próprio jogador que a depositou ou seus aliados;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Destruir cartas de poder;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Em alguns jogos, danificar a "saída" gerando mais inimigos;</a:t>
            </a:r>
          </a:p>
          <a:p>
            <a:pPr algn="just"/>
            <a:r>
              <a:rPr lang="pt-BR" sz="2000" dirty="0" smtClean="0">
                <a:latin typeface="Arial" pitchFamily="34" charset="0"/>
                <a:cs typeface="Arial" pitchFamily="34" charset="0"/>
              </a:rPr>
              <a:t>Ativar/Desativar um recurso do próprio mapa. (um botão, por exemplo).</a:t>
            </a:r>
          </a:p>
          <a:p>
            <a:endParaRPr lang="en-US" sz="2200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hudsonentertainment.com/images/screenshots/Level-Big-Top.jpg">
            <a:hlinkClick r:id=""/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2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0"/>
            <a:ext cx="334016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 descr="Thumbnail for version as of 03:19, 29 October 2006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1214422"/>
            <a:ext cx="1143000" cy="1143001"/>
          </a:xfrm>
          <a:prstGeom prst="rect">
            <a:avLst/>
          </a:prstGeom>
          <a:noFill/>
        </p:spPr>
      </p:pic>
      <p:pic>
        <p:nvPicPr>
          <p:cNvPr id="17412" name="Picture 4" descr="Thumbnail for version as of 04:23, 29 October 2006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71802" y="2500306"/>
            <a:ext cx="1143000" cy="1143001"/>
          </a:xfrm>
          <a:prstGeom prst="rect">
            <a:avLst/>
          </a:prstGeom>
          <a:noFill/>
        </p:spPr>
      </p:pic>
      <p:pic>
        <p:nvPicPr>
          <p:cNvPr id="17414" name="Picture 6" descr="Thumbnail for version as of 04:23, 29 October 2006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6512" y="1214422"/>
            <a:ext cx="1143000" cy="1143001"/>
          </a:xfrm>
          <a:prstGeom prst="rect">
            <a:avLst/>
          </a:prstGeom>
          <a:noFill/>
        </p:spPr>
      </p:pic>
      <p:pic>
        <p:nvPicPr>
          <p:cNvPr id="17416" name="Picture 8" descr="Thumbnail for version as of 04:24, 29 October 2006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071802" y="3786190"/>
            <a:ext cx="1143000" cy="1143001"/>
          </a:xfrm>
          <a:prstGeom prst="rect">
            <a:avLst/>
          </a:prstGeom>
          <a:noFill/>
        </p:spPr>
      </p:pic>
      <p:pic>
        <p:nvPicPr>
          <p:cNvPr id="17418" name="Picture 10" descr="Thumbnail for version as of 04:24, 29 October 2006">
            <a:hlinkClick r:id="rId11"/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071802" y="5072074"/>
            <a:ext cx="1143000" cy="1143001"/>
          </a:xfrm>
          <a:prstGeom prst="rect">
            <a:avLst/>
          </a:prstGeom>
          <a:noFill/>
        </p:spPr>
      </p:pic>
      <p:pic>
        <p:nvPicPr>
          <p:cNvPr id="17420" name="Picture 12" descr="Thumbnail for version as of 04:22, 29 October 2006">
            <a:hlinkClick r:id="rId13"/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286512" y="3786190"/>
            <a:ext cx="1143000" cy="1143001"/>
          </a:xfrm>
          <a:prstGeom prst="rect">
            <a:avLst/>
          </a:prstGeom>
          <a:noFill/>
        </p:spPr>
      </p:pic>
      <p:pic>
        <p:nvPicPr>
          <p:cNvPr id="17422" name="Picture 14" descr="Thumbnail for version as of 04:23, 29 October 2006">
            <a:hlinkClick r:id="rId15"/>
          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286512" y="2500306"/>
            <a:ext cx="1143000" cy="1143001"/>
          </a:xfrm>
          <a:prstGeom prst="rect">
            <a:avLst/>
          </a:prstGeom>
          <a:noFill/>
        </p:spPr>
      </p:pic>
      <p:pic>
        <p:nvPicPr>
          <p:cNvPr id="17424" name="Picture 16" descr="Thumbnail for version as of 04:24, 29 October 2006">
            <a:hlinkClick r:id="rId17"/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286512" y="5072074"/>
            <a:ext cx="1143000" cy="1143001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4429124" y="157161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Bomba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572396" y="2928934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Vida</a:t>
            </a:r>
            <a:endParaRPr lang="en-US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643834" y="164305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Chute</a:t>
            </a:r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429124" y="550070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Velocidade</a:t>
            </a:r>
            <a:endParaRPr lang="en-US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214810" y="2928934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Potência da Bomba</a:t>
            </a:r>
            <a:endParaRPr lang="en-US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500926" y="4214818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Bomba Manual</a:t>
            </a:r>
            <a:endParaRPr lang="en-US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357686" y="414338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Lança Bombas </a:t>
            </a:r>
            <a:endParaRPr lang="en-US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143240" y="285728"/>
            <a:ext cx="4929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latin typeface="Arial" pitchFamily="34" charset="0"/>
                <a:cs typeface="Arial" pitchFamily="34" charset="0"/>
              </a:rPr>
              <a:t>Itens</a:t>
            </a:r>
            <a:endParaRPr lang="en-US" sz="4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500958" y="5357826"/>
            <a:ext cx="164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Diminuição da Velocidade</a:t>
            </a:r>
            <a:endParaRPr lang="en-US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298"/>
            <a:ext cx="4286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0"/>
            <a:ext cx="3929058" cy="6772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2" y="-56504"/>
            <a:ext cx="4929190" cy="691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91717" y="0"/>
            <a:ext cx="4852283" cy="683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95500" y="-71438"/>
            <a:ext cx="4953000" cy="70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latin typeface="Arial" pitchFamily="34" charset="0"/>
                <a:cs typeface="Arial" pitchFamily="34" charset="0"/>
              </a:rPr>
              <a:t>Projeto...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Código Fonte...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117</Words>
  <Application>Microsoft Office PowerPoint</Application>
  <PresentationFormat>Apresentação na tela (4:3)</PresentationFormat>
  <Paragraphs>39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Slide 1</vt:lpstr>
      <vt:lpstr>Slide 2</vt:lpstr>
      <vt:lpstr>Jogabilidade</vt:lpstr>
      <vt:lpstr>Slide 4</vt:lpstr>
      <vt:lpstr>Slide 5</vt:lpstr>
      <vt:lpstr>Slide 6</vt:lpstr>
      <vt:lpstr>Projeto...</vt:lpstr>
      <vt:lpstr>Código Fonte...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Gervásio H. Saito</dc:creator>
  <cp:lastModifiedBy>Saito</cp:lastModifiedBy>
  <cp:revision>62</cp:revision>
  <dcterms:created xsi:type="dcterms:W3CDTF">2009-07-15T22:19:59Z</dcterms:created>
  <dcterms:modified xsi:type="dcterms:W3CDTF">2009-08-30T23:30:52Z</dcterms:modified>
</cp:coreProperties>
</file>